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68" r:id="rId4"/>
    <p:sldId id="258" r:id="rId5"/>
    <p:sldId id="259" r:id="rId6"/>
    <p:sldId id="260" r:id="rId7"/>
    <p:sldId id="261" r:id="rId8"/>
    <p:sldId id="27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notesViewPr>
    <p:cSldViewPr>
      <p:cViewPr varScale="1">
        <p:scale>
          <a:sx n="88" d="100"/>
          <a:sy n="88" d="100"/>
        </p:scale>
        <p:origin x="-382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4CFDEA-23D5-4705-97A1-B00A1EB7F97A}" type="datetimeFigureOut">
              <a:rPr lang="en-US" smtClean="0"/>
              <a:pPr/>
              <a:t>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B22549-B129-431A-956A-8E47A0CF03BE}" type="slidenum">
              <a:rPr lang="en-US" smtClean="0"/>
              <a:pPr/>
              <a:t>‹#›</a:t>
            </a:fld>
            <a:endParaRPr lang="en-US"/>
          </a:p>
        </p:txBody>
      </p:sp>
    </p:spTree>
    <p:extLst>
      <p:ext uri="{BB962C8B-B14F-4D97-AF65-F5344CB8AC3E}">
        <p14:creationId xmlns:p14="http://schemas.microsoft.com/office/powerpoint/2010/main" val="3851932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EB22549-B129-431A-956A-8E47A0CF03B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and Delete this slide.</a:t>
            </a:r>
            <a:endParaRPr lang="en-US" dirty="0"/>
          </a:p>
        </p:txBody>
      </p:sp>
      <p:sp>
        <p:nvSpPr>
          <p:cNvPr id="4" name="Slide Number Placeholder 3"/>
          <p:cNvSpPr>
            <a:spLocks noGrp="1"/>
          </p:cNvSpPr>
          <p:nvPr>
            <p:ph type="sldNum" sz="quarter" idx="10"/>
          </p:nvPr>
        </p:nvSpPr>
        <p:spPr/>
        <p:txBody>
          <a:bodyPr/>
          <a:lstStyle/>
          <a:p>
            <a:fld id="{2EB22549-B129-431A-956A-8E47A0CF03B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Power Point - Key points – not paragraphs – Read, remember and delete this slide.</a:t>
            </a:r>
            <a:endParaRPr lang="en-US" dirty="0"/>
          </a:p>
        </p:txBody>
      </p:sp>
      <p:sp>
        <p:nvSpPr>
          <p:cNvPr id="4" name="Slide Number Placeholder 3"/>
          <p:cNvSpPr>
            <a:spLocks noGrp="1"/>
          </p:cNvSpPr>
          <p:nvPr>
            <p:ph type="sldNum" sz="quarter" idx="10"/>
          </p:nvPr>
        </p:nvSpPr>
        <p:spPr/>
        <p:txBody>
          <a:bodyPr/>
          <a:lstStyle/>
          <a:p>
            <a:fld id="{2EB22549-B129-431A-956A-8E47A0CF03BE}" type="slidenum">
              <a:rPr lang="en-US" smtClean="0"/>
              <a:pPr/>
              <a:t>3</a:t>
            </a:fld>
            <a:endParaRPr lang="en-US"/>
          </a:p>
        </p:txBody>
      </p:sp>
    </p:spTree>
    <p:extLst>
      <p:ext uri="{BB962C8B-B14F-4D97-AF65-F5344CB8AC3E}">
        <p14:creationId xmlns:p14="http://schemas.microsoft.com/office/powerpoint/2010/main" val="3033907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Picture(s), Family, Fun, I always wanted to.., You might be surprised to know that I …</a:t>
            </a:r>
          </a:p>
          <a:p>
            <a:endParaRPr lang="en-US" dirty="0"/>
          </a:p>
        </p:txBody>
      </p:sp>
      <p:sp>
        <p:nvSpPr>
          <p:cNvPr id="4" name="Slide Number Placeholder 3"/>
          <p:cNvSpPr>
            <a:spLocks noGrp="1"/>
          </p:cNvSpPr>
          <p:nvPr>
            <p:ph type="sldNum" sz="quarter" idx="10"/>
          </p:nvPr>
        </p:nvSpPr>
        <p:spPr/>
        <p:txBody>
          <a:bodyPr/>
          <a:lstStyle/>
          <a:p>
            <a:fld id="{2EB22549-B129-431A-956A-8E47A0CF03B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Pictures of schools, Memories – liked to, friends</a:t>
            </a:r>
            <a:endParaRPr lang="en-US" dirty="0"/>
          </a:p>
        </p:txBody>
      </p:sp>
      <p:sp>
        <p:nvSpPr>
          <p:cNvPr id="4" name="Slide Number Placeholder 3"/>
          <p:cNvSpPr>
            <a:spLocks noGrp="1"/>
          </p:cNvSpPr>
          <p:nvPr>
            <p:ph type="sldNum" sz="quarter" idx="10"/>
          </p:nvPr>
        </p:nvSpPr>
        <p:spPr/>
        <p:txBody>
          <a:bodyPr/>
          <a:lstStyle/>
          <a:p>
            <a:fld id="{2EB22549-B129-431A-956A-8E47A0CF03BE}" type="slidenum">
              <a:rPr lang="en-US" smtClean="0"/>
              <a:pPr/>
              <a:t>5</a:t>
            </a:fld>
            <a:endParaRPr lang="en-US"/>
          </a:p>
        </p:txBody>
      </p:sp>
    </p:spTree>
    <p:extLst>
      <p:ext uri="{BB962C8B-B14F-4D97-AF65-F5344CB8AC3E}">
        <p14:creationId xmlns:p14="http://schemas.microsoft.com/office/powerpoint/2010/main" val="3987508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Picture of homeschool – Memories, highs and </a:t>
            </a:r>
            <a:r>
              <a:rPr lang="en-US" dirty="0" smtClean="0"/>
              <a:t>lows –</a:t>
            </a:r>
            <a:r>
              <a:rPr lang="en-US" baseline="0" dirty="0" smtClean="0"/>
              <a:t> What was OK?  What was not?</a:t>
            </a:r>
            <a:endParaRPr lang="en-US" dirty="0"/>
          </a:p>
        </p:txBody>
      </p:sp>
      <p:sp>
        <p:nvSpPr>
          <p:cNvPr id="4" name="Slide Number Placeholder 3"/>
          <p:cNvSpPr>
            <a:spLocks noGrp="1"/>
          </p:cNvSpPr>
          <p:nvPr>
            <p:ph type="sldNum" sz="quarter" idx="10"/>
          </p:nvPr>
        </p:nvSpPr>
        <p:spPr/>
        <p:txBody>
          <a:bodyPr/>
          <a:lstStyle/>
          <a:p>
            <a:fld id="{2EB22549-B129-431A-956A-8E47A0CF03BE}" type="slidenum">
              <a:rPr lang="en-US" smtClean="0"/>
              <a:pPr/>
              <a:t>6</a:t>
            </a:fld>
            <a:endParaRPr lang="en-US"/>
          </a:p>
        </p:txBody>
      </p:sp>
    </p:spTree>
    <p:extLst>
      <p:ext uri="{BB962C8B-B14F-4D97-AF65-F5344CB8AC3E}">
        <p14:creationId xmlns:p14="http://schemas.microsoft.com/office/powerpoint/2010/main" val="249611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did you get to FP?  Choices you made; goals you </a:t>
            </a:r>
            <a:r>
              <a:rPr lang="en-US" dirty="0" smtClean="0"/>
              <a:t>have</a:t>
            </a:r>
            <a:r>
              <a:rPr lang="en-US" baseline="0" dirty="0" smtClean="0"/>
              <a:t> at FP</a:t>
            </a:r>
            <a:endParaRPr lang="en-US" dirty="0"/>
          </a:p>
        </p:txBody>
      </p:sp>
      <p:sp>
        <p:nvSpPr>
          <p:cNvPr id="4" name="Slide Number Placeholder 3"/>
          <p:cNvSpPr>
            <a:spLocks noGrp="1"/>
          </p:cNvSpPr>
          <p:nvPr>
            <p:ph type="sldNum" sz="quarter" idx="10"/>
          </p:nvPr>
        </p:nvSpPr>
        <p:spPr/>
        <p:txBody>
          <a:bodyPr/>
          <a:lstStyle/>
          <a:p>
            <a:fld id="{2EB22549-B129-431A-956A-8E47A0CF03BE}" type="slidenum">
              <a:rPr lang="en-US" smtClean="0"/>
              <a:pPr/>
              <a:t>7</a:t>
            </a:fld>
            <a:endParaRPr lang="en-US"/>
          </a:p>
        </p:txBody>
      </p:sp>
    </p:spTree>
    <p:extLst>
      <p:ext uri="{BB962C8B-B14F-4D97-AF65-F5344CB8AC3E}">
        <p14:creationId xmlns:p14="http://schemas.microsoft.com/office/powerpoint/2010/main" val="885983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a:t>
            </a:r>
            <a:r>
              <a:rPr lang="en-US" baseline="0" dirty="0" smtClean="0"/>
              <a:t> you </a:t>
            </a:r>
            <a:r>
              <a:rPr lang="en-US" dirty="0" smtClean="0"/>
              <a:t>your Big Picture and talk about it.  What does this</a:t>
            </a:r>
            <a:r>
              <a:rPr lang="en-US" baseline="0" dirty="0" smtClean="0"/>
              <a:t> picture </a:t>
            </a:r>
            <a:r>
              <a:rPr lang="en-US" baseline="0" smtClean="0"/>
              <a:t>say about you?</a:t>
            </a:r>
            <a:endParaRPr lang="en-US" dirty="0"/>
          </a:p>
        </p:txBody>
      </p:sp>
      <p:sp>
        <p:nvSpPr>
          <p:cNvPr id="4" name="Slide Number Placeholder 3"/>
          <p:cNvSpPr>
            <a:spLocks noGrp="1"/>
          </p:cNvSpPr>
          <p:nvPr>
            <p:ph type="sldNum" sz="quarter" idx="10"/>
          </p:nvPr>
        </p:nvSpPr>
        <p:spPr/>
        <p:txBody>
          <a:bodyPr/>
          <a:lstStyle/>
          <a:p>
            <a:fld id="{2EB22549-B129-431A-956A-8E47A0CF03BE}" type="slidenum">
              <a:rPr lang="en-US" smtClean="0"/>
              <a:pPr/>
              <a:t>8</a:t>
            </a:fld>
            <a:endParaRPr lang="en-US"/>
          </a:p>
        </p:txBody>
      </p:sp>
    </p:spTree>
    <p:extLst>
      <p:ext uri="{BB962C8B-B14F-4D97-AF65-F5344CB8AC3E}">
        <p14:creationId xmlns:p14="http://schemas.microsoft.com/office/powerpoint/2010/main" val="3069068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B644B3-376B-496D-A8D8-C5036B0200C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FA742A-0211-4329-8C0E-C3CE4FAC0223}" type="datetimeFigureOut">
              <a:rPr lang="en-US" smtClean="0"/>
              <a:pPr/>
              <a:t>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B644B3-376B-496D-A8D8-C5036B0200C7}"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EFA742A-0211-4329-8C0E-C3CE4FAC0223}" type="datetimeFigureOut">
              <a:rPr lang="en-US" smtClean="0"/>
              <a:pPr/>
              <a:t>1/8/2013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2B644B3-376B-496D-A8D8-C5036B0200C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freeph01@luther.edu"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www.desmoinesregister.com/article/20100824/OPINION01/8240338/1035/archive/Guest-column-Three-essential-rules-for-succeeding-in-colleg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About Me</a:t>
            </a:r>
            <a:endParaRPr lang="en-US" dirty="0"/>
          </a:p>
        </p:txBody>
      </p:sp>
      <p:sp>
        <p:nvSpPr>
          <p:cNvPr id="3" name="Subtitle 2"/>
          <p:cNvSpPr>
            <a:spLocks noGrp="1"/>
          </p:cNvSpPr>
          <p:nvPr>
            <p:ph type="subTitle" idx="1"/>
          </p:nvPr>
        </p:nvSpPr>
        <p:spPr/>
        <p:txBody>
          <a:bodyPr/>
          <a:lstStyle/>
          <a:p>
            <a:pPr algn="ctr"/>
            <a:r>
              <a:rPr lang="en-US" dirty="0" smtClean="0"/>
              <a:t>[put your name here]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t>Required Elements – READ &amp; DELETE</a:t>
            </a:r>
            <a:endParaRPr lang="en-US" sz="2800" b="1" dirty="0"/>
          </a:p>
        </p:txBody>
      </p:sp>
      <p:sp>
        <p:nvSpPr>
          <p:cNvPr id="3" name="Content Placeholder 2"/>
          <p:cNvSpPr>
            <a:spLocks noGrp="1"/>
          </p:cNvSpPr>
          <p:nvPr>
            <p:ph sz="half" idx="1"/>
          </p:nvPr>
        </p:nvSpPr>
        <p:spPr/>
        <p:txBody>
          <a:bodyPr>
            <a:normAutofit fontScale="92500"/>
          </a:bodyPr>
          <a:lstStyle/>
          <a:p>
            <a:r>
              <a:rPr lang="en-US" dirty="0" smtClean="0"/>
              <a:t>This is first of 3 Power Points</a:t>
            </a:r>
          </a:p>
          <a:p>
            <a:r>
              <a:rPr lang="en-US" dirty="0" smtClean="0"/>
              <a:t>15+ </a:t>
            </a:r>
            <a:r>
              <a:rPr lang="en-US" dirty="0" smtClean="0"/>
              <a:t>slides</a:t>
            </a:r>
          </a:p>
          <a:p>
            <a:r>
              <a:rPr lang="en-US" dirty="0" smtClean="0"/>
              <a:t>Include pictures, tables and charts</a:t>
            </a:r>
          </a:p>
          <a:p>
            <a:r>
              <a:rPr lang="en-US" dirty="0" smtClean="0"/>
              <a:t>Include variety in animation and slide format and design.</a:t>
            </a:r>
          </a:p>
          <a:p>
            <a:endParaRPr lang="en-US" dirty="0" smtClean="0"/>
          </a:p>
          <a:p>
            <a:endParaRPr lang="en-US" dirty="0" smtClean="0"/>
          </a:p>
          <a:p>
            <a:endParaRPr lang="en-US" dirty="0"/>
          </a:p>
        </p:txBody>
      </p:sp>
      <p:sp>
        <p:nvSpPr>
          <p:cNvPr id="4" name="Content Placeholder 3"/>
          <p:cNvSpPr>
            <a:spLocks noGrp="1"/>
          </p:cNvSpPr>
          <p:nvPr>
            <p:ph sz="half" idx="2"/>
          </p:nvPr>
        </p:nvSpPr>
        <p:spPr>
          <a:solidFill>
            <a:schemeClr val="accent4">
              <a:lumMod val="60000"/>
              <a:lumOff val="40000"/>
            </a:schemeClr>
          </a:solidFill>
        </p:spPr>
        <p:txBody>
          <a:bodyPr>
            <a:normAutofit fontScale="92500"/>
          </a:bodyPr>
          <a:lstStyle/>
          <a:p>
            <a:r>
              <a:rPr lang="en-US" dirty="0" smtClean="0"/>
              <a:t>Include your educational goals, career interests and work values, credit summary and classes you’ll be completing and a when.</a:t>
            </a:r>
          </a:p>
          <a:p>
            <a:r>
              <a:rPr lang="en-US" dirty="0" smtClean="0"/>
              <a:t>You need pictures of yourself,  educational timeline, learning style, your motto…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419600"/>
            <a:ext cx="8183880" cy="1541350"/>
          </a:xfrm>
        </p:spPr>
        <p:txBody>
          <a:bodyPr>
            <a:normAutofit fontScale="90000"/>
          </a:bodyPr>
          <a:lstStyle/>
          <a:p>
            <a:r>
              <a:rPr lang="en-US" dirty="0" smtClean="0"/>
              <a:t>Power Point is for PRESENTATION- What NOT to do – too many words!  READ &amp; DELETE</a:t>
            </a:r>
            <a:endParaRPr lang="en-US" dirty="0"/>
          </a:p>
        </p:txBody>
      </p:sp>
      <p:sp>
        <p:nvSpPr>
          <p:cNvPr id="3" name="Content Placeholder 2"/>
          <p:cNvSpPr>
            <a:spLocks noGrp="1"/>
          </p:cNvSpPr>
          <p:nvPr>
            <p:ph sz="half" idx="1"/>
          </p:nvPr>
        </p:nvSpPr>
        <p:spPr>
          <a:xfrm>
            <a:off x="514352" y="530352"/>
            <a:ext cx="3931920" cy="3584448"/>
          </a:xfrm>
        </p:spPr>
        <p:txBody>
          <a:bodyPr>
            <a:noAutofit/>
          </a:bodyPr>
          <a:lstStyle/>
          <a:p>
            <a:r>
              <a:rPr lang="en-US" sz="2400" dirty="0" smtClean="0">
                <a:latin typeface="Arial Black" pitchFamily="34" charset="0"/>
              </a:rPr>
              <a:t>To the Right – not a good use of PP</a:t>
            </a:r>
          </a:p>
          <a:p>
            <a:r>
              <a:rPr lang="en-US" sz="2400" dirty="0" smtClean="0">
                <a:latin typeface="Arial Black" pitchFamily="34" charset="0"/>
              </a:rPr>
              <a:t>Summarize – key ideas</a:t>
            </a:r>
          </a:p>
          <a:p>
            <a:r>
              <a:rPr lang="en-US" sz="2400" dirty="0" smtClean="0">
                <a:latin typeface="Arial Black" pitchFamily="34" charset="0"/>
              </a:rPr>
              <a:t>Use the 7 by 7 guideline</a:t>
            </a:r>
          </a:p>
          <a:p>
            <a:r>
              <a:rPr lang="en-US" sz="2400" dirty="0" smtClean="0">
                <a:latin typeface="Arial Black" pitchFamily="34" charset="0"/>
              </a:rPr>
              <a:t>Write in the notes page down below!!</a:t>
            </a:r>
            <a:endParaRPr lang="en-US" sz="2400" dirty="0">
              <a:latin typeface="Arial Black" pitchFamily="34" charset="0"/>
            </a:endParaRPr>
          </a:p>
        </p:txBody>
      </p:sp>
      <p:sp>
        <p:nvSpPr>
          <p:cNvPr id="4" name="Content Placeholder 3"/>
          <p:cNvSpPr>
            <a:spLocks noGrp="1"/>
          </p:cNvSpPr>
          <p:nvPr>
            <p:ph sz="half" idx="2"/>
          </p:nvPr>
        </p:nvSpPr>
        <p:spPr/>
        <p:txBody>
          <a:bodyPr>
            <a:normAutofit fontScale="25000" lnSpcReduction="20000"/>
          </a:bodyPr>
          <a:lstStyle/>
          <a:p>
            <a:r>
              <a:rPr lang="en-US" b="1" dirty="0" smtClean="0"/>
              <a:t>Three essential rules for succeeding in college </a:t>
            </a:r>
            <a:endParaRPr lang="en-US" dirty="0" smtClean="0"/>
          </a:p>
          <a:p>
            <a:r>
              <a:rPr lang="en-US" dirty="0" smtClean="0"/>
              <a:t>By PHILIP FREEMAN • August 24, 2010 - Guest column on Editorial page.</a:t>
            </a:r>
          </a:p>
          <a:p>
            <a:r>
              <a:rPr lang="en-US" dirty="0" smtClean="0"/>
              <a:t>Fall is in the air and across the nation thousands of students are getting ready to begin their first year of college. If you're one of them or know someone who is, let me give you three simple rules to guarantee success in the classroom.</a:t>
            </a:r>
          </a:p>
          <a:p>
            <a:r>
              <a:rPr lang="en-US" b="1" dirty="0" smtClean="0"/>
              <a:t>1. Go to class.</a:t>
            </a:r>
            <a:endParaRPr lang="en-US" dirty="0" smtClean="0"/>
          </a:p>
          <a:p>
            <a:r>
              <a:rPr lang="en-US" dirty="0" smtClean="0"/>
              <a:t>Ever since your first day of kindergarten, when your mom tearfully sent you off with a kiss and a peanut butter and jelly sandwich, everyone has been telling you that you have to go to school. But in college, no one will make you go to class. The college president will not call your parents nor will most professors bother to track you down. But your professors will notice. Even in large lecture courses, your absence will become evident by your poor test scores if not by your empty seat. In smaller courses and seminars, skipping class is like wearing a flashing red sign on your head that says: Please give me a bad grade.</a:t>
            </a:r>
          </a:p>
          <a:p>
            <a:r>
              <a:rPr lang="en-US" b="1" dirty="0" smtClean="0"/>
              <a:t>2. Read the books.</a:t>
            </a:r>
            <a:endParaRPr lang="en-US" dirty="0" smtClean="0"/>
          </a:p>
          <a:p>
            <a:r>
              <a:rPr lang="en-US" dirty="0" smtClean="0"/>
              <a:t>You can't do well in college without reading the books. And I don't mean just skimming a textbook like you would a magazine article, but really working through material in an organized and productive way. Whether you're doing calculus or Shakespeare, you have to put your heart into it. College professors will actually expect you to have read the assigned material for a course. It could be that you'll work through 50 pages of dull material and none of it will be on the exam or that last-minute handout that you stuffed in your backpack may be the focus of the whole test. You never really know, so always do the assignments.</a:t>
            </a:r>
          </a:p>
          <a:p>
            <a:r>
              <a:rPr lang="en-US" b="1" dirty="0" smtClean="0"/>
              <a:t>3. Talk to your professors.</a:t>
            </a:r>
            <a:endParaRPr lang="en-US" dirty="0" smtClean="0"/>
          </a:p>
          <a:p>
            <a:r>
              <a:rPr lang="en-US" dirty="0" smtClean="0"/>
              <a:t>During my first year of college, I was terrified of speaking with my professors. What would I say to someone with a Ph.D. from Harvard? But most college teachers genuinely enjoy talking with students and are glad to help you with any problems you might be having in their classes. Professors can also be valuable guides in your college career if you let them and provide crucial references when you apply for jobs, internships or graduate schools. You are spending way too much money on your education to be afraid of your professors, so give us a chance to help you. After all, we used to be students too.</a:t>
            </a:r>
          </a:p>
          <a:p>
            <a:r>
              <a:rPr lang="en-US" dirty="0" smtClean="0"/>
              <a:t>Philip Freeman is the author of “Lecture Notes: A Professor’s Inside Guide to College Success” (Ten Speed Press) and holds the </a:t>
            </a:r>
            <a:r>
              <a:rPr lang="en-US" dirty="0" err="1" smtClean="0"/>
              <a:t>Qualley</a:t>
            </a:r>
            <a:r>
              <a:rPr lang="en-US" dirty="0" smtClean="0"/>
              <a:t> Chair of Classical Languages at Luther College in Decorah. Contact: </a:t>
            </a:r>
            <a:r>
              <a:rPr lang="en-US" dirty="0" smtClean="0">
                <a:hlinkClick r:id="rId3"/>
              </a:rPr>
              <a:t>freeph01@luther.edu</a:t>
            </a:r>
            <a:r>
              <a:rPr lang="en-US" dirty="0" smtClean="0"/>
              <a:t>.</a:t>
            </a:r>
          </a:p>
          <a:p>
            <a:r>
              <a:rPr lang="en-US" dirty="0" smtClean="0"/>
              <a:t/>
            </a:r>
            <a:br>
              <a:rPr lang="en-US" dirty="0" smtClean="0"/>
            </a:br>
            <a:r>
              <a:rPr lang="en-US" dirty="0" smtClean="0">
                <a:hlinkClick r:id="rId4"/>
              </a:rPr>
              <a:t>http://www.desmoinesregister.com/article/20100824/OPINION01/8240338/1035/archive/Guest-column-Three-essential-rules-for-succeeding-in-college</a:t>
            </a:r>
            <a:endParaRPr lang="en-US"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Am I?</a:t>
            </a:r>
            <a:endParaRPr lang="en-US" dirty="0"/>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pPr marL="0" indent="0">
              <a:buNone/>
            </a:pPr>
            <a:r>
              <a:rPr lang="en-US" dirty="0" smtClean="0"/>
              <a:t>Picture(s) of you, family, friends…..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Early Years</a:t>
            </a:r>
            <a:endParaRPr lang="en-US" dirty="0"/>
          </a:p>
        </p:txBody>
      </p:sp>
      <p:sp>
        <p:nvSpPr>
          <p:cNvPr id="12" name="Text Placeholder 11"/>
          <p:cNvSpPr>
            <a:spLocks noGrp="1"/>
          </p:cNvSpPr>
          <p:nvPr>
            <p:ph type="body" idx="1"/>
          </p:nvPr>
        </p:nvSpPr>
        <p:spPr/>
        <p:txBody>
          <a:bodyPr/>
          <a:lstStyle/>
          <a:p>
            <a:r>
              <a:rPr lang="en-US" dirty="0" smtClean="0"/>
              <a:t>Elementary  School</a:t>
            </a:r>
            <a:endParaRPr lang="en-US" dirty="0"/>
          </a:p>
        </p:txBody>
      </p:sp>
      <p:sp>
        <p:nvSpPr>
          <p:cNvPr id="14" name="Text Placeholder 13"/>
          <p:cNvSpPr>
            <a:spLocks noGrp="1"/>
          </p:cNvSpPr>
          <p:nvPr>
            <p:ph type="body" sz="half" idx="3"/>
          </p:nvPr>
        </p:nvSpPr>
        <p:spPr/>
        <p:txBody>
          <a:bodyPr/>
          <a:lstStyle/>
          <a:p>
            <a:r>
              <a:rPr lang="en-US" dirty="0" smtClean="0"/>
              <a:t>Middle School</a:t>
            </a:r>
            <a:endParaRPr lang="en-US" dirty="0"/>
          </a:p>
        </p:txBody>
      </p:sp>
      <p:sp>
        <p:nvSpPr>
          <p:cNvPr id="13" name="Content Placeholder 12"/>
          <p:cNvSpPr>
            <a:spLocks noGrp="1"/>
          </p:cNvSpPr>
          <p:nvPr>
            <p:ph sz="quarter" idx="2"/>
          </p:nvPr>
        </p:nvSpPr>
        <p:spPr/>
        <p:txBody>
          <a:bodyPr/>
          <a:lstStyle/>
          <a:p>
            <a:endParaRPr lang="en-US"/>
          </a:p>
        </p:txBody>
      </p:sp>
      <p:pic>
        <p:nvPicPr>
          <p:cNvPr id="1026" name="Picture 2" descr="C:\Documents and Settings\mccrackege\Local Settings\Temporary Internet Files\Content.IE5\TPQJFM55\MC900415574[1].wmf"/>
          <p:cNvPicPr>
            <a:picLocks noGrp="1" noChangeAspect="1" noChangeArrowheads="1"/>
          </p:cNvPicPr>
          <p:nvPr>
            <p:ph sz="quarter" idx="4"/>
          </p:nvPr>
        </p:nvPicPr>
        <p:blipFill>
          <a:blip r:embed="rId3" cstate="print"/>
          <a:srcRect/>
          <a:stretch>
            <a:fillRect/>
          </a:stretch>
        </p:blipFill>
        <p:spPr bwMode="auto">
          <a:xfrm>
            <a:off x="4652963" y="1726609"/>
            <a:ext cx="3930650" cy="293170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My High School Years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C:\Documents and Settings\mccrackege\Local Settings\Temporary Internet Files\Content.IE5\43CR2PLY\MP900443955[1].jpg"/>
          <p:cNvPicPr>
            <a:picLocks noChangeAspect="1" noChangeArrowheads="1"/>
          </p:cNvPicPr>
          <p:nvPr/>
        </p:nvPicPr>
        <p:blipFill>
          <a:blip r:embed="rId3" cstate="print"/>
          <a:srcRect/>
          <a:stretch>
            <a:fillRect/>
          </a:stretch>
        </p:blipFill>
        <p:spPr bwMode="auto">
          <a:xfrm>
            <a:off x="3276600" y="2567940"/>
            <a:ext cx="2590800" cy="172212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am I at Future Pathways?</a:t>
            </a:r>
            <a:endParaRPr lang="en-US" dirty="0"/>
          </a:p>
        </p:txBody>
      </p:sp>
      <p:sp>
        <p:nvSpPr>
          <p:cNvPr id="4" name="Text Placeholder 3"/>
          <p:cNvSpPr>
            <a:spLocks noGrp="1"/>
          </p:cNvSpPr>
          <p:nvPr>
            <p:ph type="body" idx="1"/>
          </p:nvPr>
        </p:nvSpPr>
        <p:spPr>
          <a:xfrm>
            <a:off x="607224" y="579438"/>
            <a:ext cx="4345776" cy="792162"/>
          </a:xfrm>
        </p:spPr>
        <p:txBody>
          <a:bodyPr/>
          <a:lstStyle/>
          <a:p>
            <a:r>
              <a:rPr lang="en-US" dirty="0" smtClean="0"/>
              <a:t>How did I get here?</a:t>
            </a:r>
            <a:endParaRPr lang="en-US" dirty="0"/>
          </a:p>
        </p:txBody>
      </p:sp>
      <p:sp>
        <p:nvSpPr>
          <p:cNvPr id="5" name="Content Placeholder 4"/>
          <p:cNvSpPr>
            <a:spLocks noGrp="1"/>
          </p:cNvSpPr>
          <p:nvPr>
            <p:ph sz="quarter" idx="2"/>
          </p:nvPr>
        </p:nvSpPr>
        <p:spPr>
          <a:xfrm>
            <a:off x="607224" y="1447800"/>
            <a:ext cx="7698576" cy="3489960"/>
          </a:xfrm>
        </p:spPr>
        <p:txBody>
          <a:bodyPr/>
          <a:lstStyle/>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 Powerful Picture</a:t>
            </a:r>
            <a:endParaRPr lang="en-US" dirty="0"/>
          </a:p>
        </p:txBody>
      </p:sp>
      <p:sp>
        <p:nvSpPr>
          <p:cNvPr id="9" name="Text Placeholder 8"/>
          <p:cNvSpPr>
            <a:spLocks noGrp="1"/>
          </p:cNvSpPr>
          <p:nvPr>
            <p:ph type="body" sz="half" idx="2"/>
          </p:nvPr>
        </p:nvSpPr>
        <p:spPr/>
        <p:txBody>
          <a:bodyPr/>
          <a:lstStyle/>
          <a:p>
            <a:endParaRPr lang="en-US"/>
          </a:p>
        </p:txBody>
      </p:sp>
      <p:sp>
        <p:nvSpPr>
          <p:cNvPr id="8" name="Picture Placeholder 7"/>
          <p:cNvSpPr>
            <a:spLocks noGrp="1"/>
          </p:cNvSpPr>
          <p:nvPr>
            <p:ph type="pic" idx="1"/>
          </p:nvPr>
        </p:nvSpPr>
        <p:spPr/>
      </p:sp>
    </p:spTree>
    <p:extLst>
      <p:ext uri="{BB962C8B-B14F-4D97-AF65-F5344CB8AC3E}">
        <p14:creationId xmlns:p14="http://schemas.microsoft.com/office/powerpoint/2010/main" val="22747841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439</TotalTime>
  <Words>772</Words>
  <Application>Microsoft Office PowerPoint</Application>
  <PresentationFormat>On-screen Show (4:3)</PresentationFormat>
  <Paragraphs>50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Aspect</vt:lpstr>
      <vt:lpstr>About Me</vt:lpstr>
      <vt:lpstr>Required Elements – READ &amp; DELETE</vt:lpstr>
      <vt:lpstr>Power Point is for PRESENTATION- What NOT to do – too many words!  READ &amp; DELETE</vt:lpstr>
      <vt:lpstr>Who Am I?</vt:lpstr>
      <vt:lpstr>Early Years</vt:lpstr>
      <vt:lpstr>My High School Years</vt:lpstr>
      <vt:lpstr>Why am I at Future Pathways?</vt:lpstr>
      <vt:lpstr>A Powerful Picture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Final Project</dc:title>
  <dc:creator>Gene</dc:creator>
  <cp:lastModifiedBy>Mccracken, Gene</cp:lastModifiedBy>
  <cp:revision>48</cp:revision>
  <dcterms:created xsi:type="dcterms:W3CDTF">2010-09-11T16:45:45Z</dcterms:created>
  <dcterms:modified xsi:type="dcterms:W3CDTF">2013-01-08T18:52:00Z</dcterms:modified>
</cp:coreProperties>
</file>